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0" r:id="rId12"/>
    <p:sldId id="289" r:id="rId13"/>
    <p:sldId id="283" r:id="rId14"/>
    <p:sldId id="284" r:id="rId15"/>
    <p:sldId id="285" r:id="rId16"/>
    <p:sldId id="271" r:id="rId17"/>
    <p:sldId id="287" r:id="rId18"/>
    <p:sldId id="290" r:id="rId19"/>
    <p:sldId id="291" r:id="rId20"/>
    <p:sldId id="288" r:id="rId21"/>
    <p:sldId id="270" r:id="rId22"/>
    <p:sldId id="263" r:id="rId23"/>
    <p:sldId id="293" r:id="rId24"/>
    <p:sldId id="294" r:id="rId25"/>
    <p:sldId id="295" r:id="rId26"/>
    <p:sldId id="274" r:id="rId27"/>
    <p:sldId id="292" r:id="rId28"/>
    <p:sldId id="26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A7"/>
    <a:srgbClr val="308ACA"/>
    <a:srgbClr val="CC3399"/>
    <a:srgbClr val="FF99FF"/>
    <a:srgbClr val="4D8381"/>
    <a:srgbClr val="1F4353"/>
    <a:srgbClr val="5EC9AB"/>
    <a:srgbClr val="4A7D84"/>
    <a:srgbClr val="497C83"/>
    <a:srgbClr val="4A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svg"/><Relationship Id="rId15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19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sv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svg"/><Relationship Id="rId5" Type="http://schemas.openxmlformats.org/officeDocument/2006/relationships/image" Target="../media/image13.png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svg"/><Relationship Id="rId5" Type="http://schemas.openxmlformats.org/officeDocument/2006/relationships/image" Target="../media/image13.png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svg"/><Relationship Id="rId15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svg"/><Relationship Id="rId15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12" Type="http://schemas.openxmlformats.org/officeDocument/2006/relationships/image" Target="../media/image5.png"/><Relationship Id="rId17" Type="http://schemas.openxmlformats.org/officeDocument/2006/relationships/image" Target="../media/image23.png"/><Relationship Id="rId2" Type="http://schemas.openxmlformats.org/officeDocument/2006/relationships/image" Target="../media/image1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15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4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4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svg"/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6.sv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되돌아가기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8885400" y="1174981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51009" y="197995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4927980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023561" y="1978768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7100532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308ACA"/>
                </a:solidFill>
              </a:rPr>
              <a:t>4</a:t>
            </a:r>
            <a:endParaRPr lang="ko-KR" altLang="en-US" sz="1200" b="1" dirty="0">
              <a:solidFill>
                <a:srgbClr val="308ACA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2181" y="2862345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70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 smtClean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 smtClean="0">
                <a:solidFill>
                  <a:schemeClr val="bg1"/>
                </a:solidFill>
              </a:rPr>
              <a:t>[</a:t>
            </a:r>
            <a:r>
              <a:rPr lang="ko-KR" altLang="en-US" sz="1400" dirty="0" smtClean="0">
                <a:solidFill>
                  <a:schemeClr val="bg1"/>
                </a:solidFill>
              </a:rPr>
              <a:t>주안</a:t>
            </a:r>
            <a:r>
              <a:rPr lang="en-US" altLang="ko-KR" sz="1400" dirty="0" smtClean="0">
                <a:solidFill>
                  <a:schemeClr val="bg1"/>
                </a:solidFill>
              </a:rPr>
              <a:t>]</a:t>
            </a:r>
            <a:r>
              <a:rPr lang="ko-KR" altLang="en-US" sz="1400" dirty="0" smtClean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확인</a:t>
            </a:r>
            <a:endParaRPr lang="ko-KR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 smtClean="0">
                <a:solidFill>
                  <a:schemeClr val="bg1"/>
                </a:solidFill>
              </a:rPr>
              <a:t>6</a:t>
            </a:r>
            <a:r>
              <a:rPr lang="ko-KR" altLang="en-US" sz="1400" dirty="0" smtClean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 smtClean="0">
                <a:solidFill>
                  <a:schemeClr val="bg1"/>
                </a:solidFill>
              </a:rPr>
              <a:t>[</a:t>
            </a:r>
            <a:r>
              <a:rPr lang="ko-KR" altLang="en-US" sz="1400" dirty="0" smtClean="0">
                <a:solidFill>
                  <a:schemeClr val="bg1"/>
                </a:solidFill>
              </a:rPr>
              <a:t>주안</a:t>
            </a:r>
            <a:r>
              <a:rPr lang="en-US" altLang="ko-KR" sz="1400" dirty="0" smtClean="0">
                <a:solidFill>
                  <a:schemeClr val="bg1"/>
                </a:solidFill>
              </a:rPr>
              <a:t>]</a:t>
            </a:r>
            <a:r>
              <a:rPr lang="ko-KR" altLang="en-US" sz="1400" dirty="0" smtClean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확인</a:t>
            </a:r>
            <a:endParaRPr lang="ko-KR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당신의 이름이</a:t>
            </a:r>
            <a:r>
              <a:rPr lang="en-US" altLang="ko-KR" sz="3600" b="1" dirty="0" smtClean="0">
                <a:solidFill>
                  <a:schemeClr val="bg1"/>
                </a:solidFill>
              </a:rPr>
              <a:t/>
            </a:r>
            <a:br>
              <a:rPr lang="en-US" altLang="ko-KR" sz="3600" b="1" dirty="0" smtClean="0">
                <a:solidFill>
                  <a:schemeClr val="bg1"/>
                </a:solidFill>
              </a:rPr>
            </a:br>
            <a:r>
              <a:rPr lang="en-US" altLang="ko-KR" sz="3600" b="1" dirty="0" smtClean="0">
                <a:solidFill>
                  <a:schemeClr val="bg1"/>
                </a:solidFill>
              </a:rPr>
              <a:t>[xxx]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네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 smtClean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 smtClean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  <a:endParaRPr lang="ko-KR" altLang="en-US" b="1" dirty="0">
              <a:gradFill flip="none" rotWithShape="1">
                <a:gsLst>
                  <a:gs pos="21000">
                    <a:srgbClr val="CC3399"/>
                  </a:gs>
                  <a:gs pos="80000">
                    <a:schemeClr val="tx1"/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시작하기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3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737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9050" y="0"/>
            <a:ext cx="12211049" cy="686752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2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음향 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배경 음향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r>
              <a:rPr lang="en-US" altLang="ko-KR" dirty="0"/>
              <a:t> </a:t>
            </a:r>
            <a:r>
              <a:rPr lang="ko-KR" altLang="en-US" dirty="0" smtClean="0"/>
              <a:t>및 다른 음향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되돌아가기</a:t>
            </a:r>
            <a:endParaRPr lang="ko-KR" altLang="en-US" dirty="0"/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되돌아가기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아찔한 첫 만남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에피소드 명</a:t>
            </a:r>
            <a:endParaRPr lang="ko-KR" altLang="en-US" dirty="0"/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562</Words>
  <Application>Microsoft Office PowerPoint</Application>
  <PresentationFormat>와이드스크린</PresentationFormat>
  <Paragraphs>272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남근아</cp:lastModifiedBy>
  <cp:revision>49</cp:revision>
  <dcterms:created xsi:type="dcterms:W3CDTF">2023-02-03T06:57:05Z</dcterms:created>
  <dcterms:modified xsi:type="dcterms:W3CDTF">2023-02-10T12:58:35Z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